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0BDF51-91C7-498D-BC0A-090ABBF424B8}" v="227" dt="2018-07-28T06:15:30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林 ゆきやす" userId="5da4e4cac2d7e3dd" providerId="LiveId" clId="{3C673E6F-2736-449C-8775-03C745612278}"/>
    <pc:docChg chg="modSld">
      <pc:chgData name="小林 ゆきやす" userId="5da4e4cac2d7e3dd" providerId="LiveId" clId="{3C673E6F-2736-449C-8775-03C745612278}" dt="2018-07-28T06:15:30.797" v="226" actId="1076"/>
      <pc:docMkLst>
        <pc:docMk/>
      </pc:docMkLst>
      <pc:sldChg chg="modSp">
        <pc:chgData name="小林 ゆきやす" userId="5da4e4cac2d7e3dd" providerId="LiveId" clId="{3C673E6F-2736-449C-8775-03C745612278}" dt="2018-07-28T06:15:30.797" v="226" actId="1076"/>
        <pc:sldMkLst>
          <pc:docMk/>
          <pc:sldMk cId="680097490" sldId="256"/>
        </pc:sldMkLst>
        <pc:spChg chg="mod">
          <ac:chgData name="小林 ゆきやす" userId="5da4e4cac2d7e3dd" providerId="LiveId" clId="{3C673E6F-2736-449C-8775-03C745612278}" dt="2018-07-28T06:14:25.156" v="218" actId="1076"/>
          <ac:spMkLst>
            <pc:docMk/>
            <pc:sldMk cId="680097490" sldId="256"/>
            <ac:spMk id="3" creationId="{A9F43913-A80C-4E78-AEB7-72D2543AE57C}"/>
          </ac:spMkLst>
        </pc:spChg>
        <pc:spChg chg="mod">
          <ac:chgData name="小林 ゆきやす" userId="5da4e4cac2d7e3dd" providerId="LiveId" clId="{3C673E6F-2736-449C-8775-03C745612278}" dt="2018-07-28T06:08:46.406" v="74" actId="1076"/>
          <ac:spMkLst>
            <pc:docMk/>
            <pc:sldMk cId="680097490" sldId="256"/>
            <ac:spMk id="8" creationId="{BC1BABB0-CBD1-42E2-A77B-F085B3D1C3E8}"/>
          </ac:spMkLst>
        </pc:spChg>
        <pc:spChg chg="mod">
          <ac:chgData name="小林 ゆきやす" userId="5da4e4cac2d7e3dd" providerId="LiveId" clId="{3C673E6F-2736-449C-8775-03C745612278}" dt="2018-07-28T06:14:54.436" v="223" actId="1076"/>
          <ac:spMkLst>
            <pc:docMk/>
            <pc:sldMk cId="680097490" sldId="256"/>
            <ac:spMk id="11" creationId="{E59C9E05-3BFF-414D-A72E-12B312EA0011}"/>
          </ac:spMkLst>
        </pc:spChg>
        <pc:spChg chg="mod">
          <ac:chgData name="小林 ゆきやす" userId="5da4e4cac2d7e3dd" providerId="LiveId" clId="{3C673E6F-2736-449C-8775-03C745612278}" dt="2018-07-28T06:15:08.687" v="224" actId="1076"/>
          <ac:spMkLst>
            <pc:docMk/>
            <pc:sldMk cId="680097490" sldId="256"/>
            <ac:spMk id="12" creationId="{A0126FA7-E7DD-451B-9D6D-8DCA5482007D}"/>
          </ac:spMkLst>
        </pc:spChg>
        <pc:spChg chg="mod">
          <ac:chgData name="小林 ゆきやす" userId="5da4e4cac2d7e3dd" providerId="LiveId" clId="{3C673E6F-2736-449C-8775-03C745612278}" dt="2018-07-28T06:14:47.637" v="221" actId="1076"/>
          <ac:spMkLst>
            <pc:docMk/>
            <pc:sldMk cId="680097490" sldId="256"/>
            <ac:spMk id="13" creationId="{F6A2E2BD-E165-4130-9969-85DE42904C1D}"/>
          </ac:spMkLst>
        </pc:spChg>
        <pc:spChg chg="mod">
          <ac:chgData name="小林 ゆきやす" userId="5da4e4cac2d7e3dd" providerId="LiveId" clId="{3C673E6F-2736-449C-8775-03C745612278}" dt="2018-07-28T06:15:30.797" v="226" actId="1076"/>
          <ac:spMkLst>
            <pc:docMk/>
            <pc:sldMk cId="680097490" sldId="256"/>
            <ac:spMk id="14" creationId="{0D6CD899-0290-4ACE-A8FA-C5E530A85DB4}"/>
          </ac:spMkLst>
        </pc:spChg>
        <pc:spChg chg="mod">
          <ac:chgData name="小林 ゆきやす" userId="5da4e4cac2d7e3dd" providerId="LiveId" clId="{3C673E6F-2736-449C-8775-03C745612278}" dt="2018-07-28T06:14:10.656" v="216"/>
          <ac:spMkLst>
            <pc:docMk/>
            <pc:sldMk cId="680097490" sldId="256"/>
            <ac:spMk id="28" creationId="{B0BDCD8F-65E1-4693-B3C9-A6C55DE5F19B}"/>
          </ac:spMkLst>
        </pc:spChg>
        <pc:spChg chg="mod">
          <ac:chgData name="小林 ゆきやす" userId="5da4e4cac2d7e3dd" providerId="LiveId" clId="{3C673E6F-2736-449C-8775-03C745612278}" dt="2018-07-28T06:14:18.957" v="217" actId="1076"/>
          <ac:spMkLst>
            <pc:docMk/>
            <pc:sldMk cId="680097490" sldId="256"/>
            <ac:spMk id="29" creationId="{D5483576-855B-4A94-B870-568EAE88B532}"/>
          </ac:spMkLst>
        </pc:spChg>
        <pc:picChg chg="mod">
          <ac:chgData name="小林 ゆきやす" userId="5da4e4cac2d7e3dd" providerId="LiveId" clId="{3C673E6F-2736-449C-8775-03C745612278}" dt="2018-07-28T06:15:20.606" v="225" actId="14100"/>
          <ac:picMkLst>
            <pc:docMk/>
            <pc:sldMk cId="680097490" sldId="256"/>
            <ac:picMk id="9" creationId="{94B36506-14C6-4E01-89D0-1D47406A2D8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667EE9-9618-43E3-AB97-2A2F97DC8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FA9203-BC05-4708-B3A3-2FEA4C70E8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A0671E-6F71-4C8F-8408-10B9BBA9B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8C863A-EEBB-4AF4-846C-FE03656D3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8D6143-2957-4695-BDA6-D2CA366DD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57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A46DB7-B56F-465F-BF15-3D891883A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E4BA1B-D732-40EC-95FC-534085C35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091112-C66D-46F4-BADD-64961A2E8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FDA027-4159-4D13-9A08-C39604E7D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1B236B-D1F1-45F9-AD6A-6DDDC8E9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20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B2E4D90-0CD7-4673-B79E-2F1E1088C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59A4A6-B7A3-47CB-AC6D-BD25443DC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B0920D-97BC-4234-8983-A78840DF4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455493-7992-43F5-A365-B206D4B4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32A0DA-47D0-4057-92F4-16E285471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33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2DD438-59B5-4E6C-8E93-2E0F5479E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1ACDAE-BA64-414D-B304-D22AFF864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66BBE8-34B0-4C6A-A504-2C3404E2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7FC4D7-1D09-47BC-8EB6-46DCB5D0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54C39F-431A-4B1E-B6DD-D53D8221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55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3100CD-C708-4EF4-8135-DD640A576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4900B-EB00-42FD-9490-FE71E289E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93B401-FB79-498D-A358-E9A6A3771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F5A276-41F7-4685-90F5-CADE3A226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A4A663-0180-4A94-82C0-88619FC3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65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3307B9-3C58-4DA2-8DCD-A7ED0BFB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42D586-8AF8-4A3C-A60A-794969FA9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B2A469-0C8F-456A-864D-5CF119AE4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6ED9F3-E821-45B3-97DF-B517E5B88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BA1B8-A939-4317-A723-0D9B40493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6D5EFE-022B-47D1-9F8F-EC3F42802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9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CD405D-EA47-44B9-ACC6-993D6D93A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194B6E-2D81-45DD-9859-079E95359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219C07-04D9-48DF-9EA9-1FB8D7F58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3C0B65-4BF5-4146-AEA9-0613627C1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F6C9D44-955B-40B4-8FC2-5A0ED16A55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ED39FBE-62DD-4D21-A1D4-B3B96FDFB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0682A1F-20E3-457B-BA40-0432F8417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D2438A8-3166-4EF6-ADB5-D98E9876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93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E1A5E9-037B-4BE4-ABE3-39E5CE19E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96090A-2A92-4879-AF22-F1DB6B2D7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6055C8E-4E9C-4DD4-8790-3C4BFD17B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FC98AD-BBE5-480A-8BFD-28CC0C1E9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1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B44210B-4955-40F9-B14E-A7FDFA6F9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BA7BE3F-BF19-48A0-941E-423FF2EC1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81B584-C3C1-48D0-A121-BAD3B48A0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6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FFC855-ACB6-4001-9B4E-7ED7C75C8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2C3E66-C009-439F-B8B3-E4312ADEA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F893E6-CF68-45FF-9D45-15C3FE903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AF3594-5B59-4525-AB8F-2D20EADA1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E01D81-CC85-4DD9-9FC2-9A7BA894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89CE17-B526-4B75-B803-618DD16FD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4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83783-DAD3-40E1-B4AA-D4DF7925A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931AEF8-8327-4ECD-A48F-110928237A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375100-3ED1-4829-B4C6-8BA82FFA8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DD8ADF-0E15-435F-81F8-9A5A4954C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64FE43-C72F-4C95-A7F6-4324902FB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74E025-4B33-44E6-84EC-806FA3785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0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137B3DC-2420-43F9-8785-C69E33EC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83656A-CAAA-4258-B2F1-B033B25BB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2126A1-0877-41CC-AB9F-FED116B3A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61D48-2725-4864-ADB8-41A928A1146F}" type="datetimeFigureOut">
              <a:rPr kumimoji="1" lang="ja-JP" altLang="en-US" smtClean="0"/>
              <a:t>2018/7/28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F50E6B-1C9E-4A64-99F0-E1A650617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CF9176-7C15-4548-B709-D4ACFCD12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F0FE3-668D-4859-B09A-F8A92B99B4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29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1BABB0-CBD1-42E2-A77B-F085B3D1C3E8}"/>
              </a:ext>
            </a:extLst>
          </p:cNvPr>
          <p:cNvSpPr txBox="1"/>
          <p:nvPr/>
        </p:nvSpPr>
        <p:spPr>
          <a:xfrm>
            <a:off x="2775901" y="3058453"/>
            <a:ext cx="7686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２０年間のうつ・パニックを乗り越えた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59C9E05-3BFF-414D-A72E-12B312EA0011}"/>
              </a:ext>
            </a:extLst>
          </p:cNvPr>
          <p:cNvSpPr txBox="1"/>
          <p:nvPr/>
        </p:nvSpPr>
        <p:spPr>
          <a:xfrm>
            <a:off x="2775901" y="3659169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全肯定！心理カウンセラー</a:t>
            </a:r>
            <a:endParaRPr kumimoji="1" lang="ja-JP" altLang="en-US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0126FA7-E7DD-451B-9D6D-8DCA5482007D}"/>
              </a:ext>
            </a:extLst>
          </p:cNvPr>
          <p:cNvSpPr txBox="1"/>
          <p:nvPr/>
        </p:nvSpPr>
        <p:spPr>
          <a:xfrm>
            <a:off x="7153275" y="3680453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小林 ゆきやす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A2E2BD-E165-4130-9969-85DE42904C1D}"/>
              </a:ext>
            </a:extLst>
          </p:cNvPr>
          <p:cNvSpPr txBox="1"/>
          <p:nvPr/>
        </p:nvSpPr>
        <p:spPr>
          <a:xfrm>
            <a:off x="970003" y="4618404"/>
            <a:ext cx="10564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対人ストレスや薬依存から解放されてイキイキした人生を送る</a:t>
            </a:r>
            <a:endParaRPr kumimoji="1" lang="ja-JP" altLang="en-US" sz="2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D6CD899-0290-4ACE-A8FA-C5E530A85DB4}"/>
              </a:ext>
            </a:extLst>
          </p:cNvPr>
          <p:cNvSpPr txBox="1"/>
          <p:nvPr/>
        </p:nvSpPr>
        <p:spPr>
          <a:xfrm>
            <a:off x="2245817" y="5364382"/>
            <a:ext cx="7408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うつ・人間関係改善３つの法則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6811225-DB83-442E-B275-3E2286C74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5092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31BE93-8D8D-42C7-BF75-D62807906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976" y="19034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4B36506-14C6-4E01-89D0-1D47406A2D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328" y="3153990"/>
            <a:ext cx="1175222" cy="1070966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F43913-A80C-4E78-AEB7-72D2543AE57C}"/>
              </a:ext>
            </a:extLst>
          </p:cNvPr>
          <p:cNvSpPr txBox="1"/>
          <p:nvPr/>
        </p:nvSpPr>
        <p:spPr>
          <a:xfrm>
            <a:off x="2169617" y="920191"/>
            <a:ext cx="6153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「うつ」で不安がある方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0BDCD8F-65E1-4693-B3C9-A6C55DE5F19B}"/>
              </a:ext>
            </a:extLst>
          </p:cNvPr>
          <p:cNvSpPr txBox="1"/>
          <p:nvPr/>
        </p:nvSpPr>
        <p:spPr>
          <a:xfrm>
            <a:off x="2347159" y="2126204"/>
            <a:ext cx="8041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人間関係で</a:t>
            </a:r>
            <a:r>
              <a:rPr kumimoji="1" lang="ja-JP" altLang="en-US" sz="28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悩んで「</a:t>
            </a:r>
            <a:r>
              <a:rPr lang="ja-JP" altLang="en-US" sz="28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うつ」になってしまった</a:t>
            </a:r>
            <a:r>
              <a:rPr kumimoji="1" lang="ja-JP" altLang="en-US" sz="28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方へ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5483576-855B-4A94-B870-568EAE88B532}"/>
              </a:ext>
            </a:extLst>
          </p:cNvPr>
          <p:cNvSpPr txBox="1"/>
          <p:nvPr/>
        </p:nvSpPr>
        <p:spPr>
          <a:xfrm>
            <a:off x="2169617" y="1522262"/>
            <a:ext cx="8722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「うつ」で働くのが困難な方</a:t>
            </a:r>
          </a:p>
        </p:txBody>
      </p:sp>
    </p:spTree>
    <p:extLst>
      <p:ext uri="{BB962C8B-B14F-4D97-AF65-F5344CB8AC3E}">
        <p14:creationId xmlns:p14="http://schemas.microsoft.com/office/powerpoint/2010/main" val="68009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0BC5CD-ADC0-43AE-AF3C-97BACC46A0CD}"/>
              </a:ext>
            </a:extLst>
          </p:cNvPr>
          <p:cNvSpPr txBox="1"/>
          <p:nvPr/>
        </p:nvSpPr>
        <p:spPr>
          <a:xfrm>
            <a:off x="6931586" y="6385009"/>
            <a:ext cx="4711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この機会お見逃しなく！！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618138-20DB-44A3-9F8F-5AC88C1BFCDF}"/>
              </a:ext>
            </a:extLst>
          </p:cNvPr>
          <p:cNvSpPr txBox="1"/>
          <p:nvPr/>
        </p:nvSpPr>
        <p:spPr>
          <a:xfrm>
            <a:off x="4017597" y="5699916"/>
            <a:ext cx="6106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highlight>
                  <a:srgbClr val="FFFF00"/>
                </a:highligh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お試しカウンセリング６０分３０００円</a:t>
            </a:r>
            <a:endParaRPr kumimoji="1" lang="ja-JP" altLang="en-US" sz="2400" dirty="0">
              <a:solidFill>
                <a:srgbClr val="FF0000"/>
              </a:solidFill>
              <a:highlight>
                <a:srgbClr val="FFFF00"/>
              </a:highlight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033DC2-2CE5-4F58-A6AC-101E332480D8}"/>
              </a:ext>
            </a:extLst>
          </p:cNvPr>
          <p:cNvSpPr txBox="1"/>
          <p:nvPr/>
        </p:nvSpPr>
        <p:spPr>
          <a:xfrm>
            <a:off x="4017597" y="5247877"/>
            <a:ext cx="422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highlight>
                  <a:srgbClr val="FFFF00"/>
                </a:highligh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毎月先着５名様</a:t>
            </a:r>
            <a:r>
              <a:rPr kumimoji="1" lang="ja-JP" altLang="en-US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になんと！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7EF01B-1E8E-4EBD-A7EE-E6A9A3E20783}"/>
              </a:ext>
            </a:extLst>
          </p:cNvPr>
          <p:cNvSpPr txBox="1"/>
          <p:nvPr/>
        </p:nvSpPr>
        <p:spPr>
          <a:xfrm>
            <a:off x="3829706" y="4560192"/>
            <a:ext cx="368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１２０分２万円を</a:t>
            </a:r>
            <a:endParaRPr kumimoji="1" lang="ja-JP" altLang="en-US" sz="2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7C7FBD-FEBF-467D-A02D-2BAACD0D30B9}"/>
              </a:ext>
            </a:extLst>
          </p:cNvPr>
          <p:cNvSpPr txBox="1"/>
          <p:nvPr/>
        </p:nvSpPr>
        <p:spPr>
          <a:xfrm>
            <a:off x="3526972" y="4110745"/>
            <a:ext cx="8341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カウンセリングを受けることで人生が変化していく！</a:t>
            </a:r>
            <a:endParaRPr kumimoji="1" lang="ja-JP" altLang="en-US" sz="2400" dirty="0">
              <a:solidFill>
                <a:srgbClr val="FF00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F0D0AED-EC19-44DC-991E-C79568ED4CF1}"/>
              </a:ext>
            </a:extLst>
          </p:cNvPr>
          <p:cNvSpPr txBox="1"/>
          <p:nvPr/>
        </p:nvSpPr>
        <p:spPr>
          <a:xfrm>
            <a:off x="3861206" y="3561109"/>
            <a:ext cx="2142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生き生きと！！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BB4AD6-79A8-41E5-82BC-56F9B88FB1AD}"/>
              </a:ext>
            </a:extLst>
          </p:cNvPr>
          <p:cNvSpPr txBox="1"/>
          <p:nvPr/>
        </p:nvSpPr>
        <p:spPr>
          <a:xfrm>
            <a:off x="5986910" y="3547233"/>
            <a:ext cx="244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楽しく！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AFCBDFB-5A5D-48D2-BF3D-AA7C0D12837F}"/>
              </a:ext>
            </a:extLst>
          </p:cNvPr>
          <p:cNvSpPr txBox="1"/>
          <p:nvPr/>
        </p:nvSpPr>
        <p:spPr>
          <a:xfrm>
            <a:off x="7847662" y="3531283"/>
            <a:ext cx="24441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決断できる！</a:t>
            </a:r>
          </a:p>
        </p:txBody>
      </p:sp>
    </p:spTree>
    <p:extLst>
      <p:ext uri="{BB962C8B-B14F-4D97-AF65-F5344CB8AC3E}">
        <p14:creationId xmlns:p14="http://schemas.microsoft.com/office/powerpoint/2010/main" val="296346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107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HGSｺﾞｼｯｸE</vt:lpstr>
      <vt:lpstr>HGｺﾞｼｯｸE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</dc:title>
  <dc:creator>zenkoutei@outlook.jp</dc:creator>
  <cp:lastModifiedBy>小林 ゆきやす</cp:lastModifiedBy>
  <cp:revision>1</cp:revision>
  <dcterms:created xsi:type="dcterms:W3CDTF">2018-04-16T13:22:11Z</dcterms:created>
  <dcterms:modified xsi:type="dcterms:W3CDTF">2018-07-28T06:15:33Z</dcterms:modified>
</cp:coreProperties>
</file>